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131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AA757-4A2A-4153-B070-E09F1D7310AE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FC56-053B-45BA-84CB-C98EDE9BD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47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AA757-4A2A-4153-B070-E09F1D7310AE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FC56-053B-45BA-84CB-C98EDE9BD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717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AA757-4A2A-4153-B070-E09F1D7310AE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FC56-053B-45BA-84CB-C98EDE9BD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130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AA757-4A2A-4153-B070-E09F1D7310AE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FC56-053B-45BA-84CB-C98EDE9BD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98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AA757-4A2A-4153-B070-E09F1D7310AE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FC56-053B-45BA-84CB-C98EDE9BD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577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AA757-4A2A-4153-B070-E09F1D7310AE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FC56-053B-45BA-84CB-C98EDE9BD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338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AA757-4A2A-4153-B070-E09F1D7310AE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FC56-053B-45BA-84CB-C98EDE9BD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786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AA757-4A2A-4153-B070-E09F1D7310AE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FC56-053B-45BA-84CB-C98EDE9BD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305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AA757-4A2A-4153-B070-E09F1D7310AE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FC56-053B-45BA-84CB-C98EDE9BD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6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AA757-4A2A-4153-B070-E09F1D7310AE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FC56-053B-45BA-84CB-C98EDE9BD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315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AA757-4A2A-4153-B070-E09F1D7310AE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FC56-053B-45BA-84CB-C98EDE9BD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795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AA757-4A2A-4153-B070-E09F1D7310AE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9FC56-053B-45BA-84CB-C98EDE9BD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699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Антикризисное управление проектами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Васильев Павел</a:t>
            </a:r>
          </a:p>
          <a:p>
            <a:r>
              <a:rPr lang="ru-RU" dirty="0" smtClean="0"/>
              <a:t>Руководитель проектного отдела</a:t>
            </a:r>
            <a:br>
              <a:rPr lang="ru-RU" dirty="0" smtClean="0"/>
            </a:br>
            <a:r>
              <a:rPr lang="ru-RU" dirty="0" smtClean="0"/>
              <a:t>Проектный центр, Красноярск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473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616" y="1236394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ru-RU" dirty="0"/>
              <a:t>Почему возникают кризисы? Риски, которые можно было оценить заранее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3852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810883"/>
            <a:ext cx="7886700" cy="5366080"/>
          </a:xfrm>
        </p:spPr>
        <p:txBody>
          <a:bodyPr>
            <a:normAutofit/>
          </a:bodyPr>
          <a:lstStyle/>
          <a:p>
            <a:r>
              <a:rPr lang="ru-RU" dirty="0" smtClean="0"/>
              <a:t>Внутренние:</a:t>
            </a:r>
          </a:p>
          <a:p>
            <a:pPr lvl="1"/>
            <a:r>
              <a:rPr lang="ru-RU" dirty="0" smtClean="0"/>
              <a:t>Команда</a:t>
            </a:r>
          </a:p>
          <a:p>
            <a:pPr lvl="2"/>
            <a:r>
              <a:rPr lang="ru-RU" dirty="0" smtClean="0"/>
              <a:t>Компетенция</a:t>
            </a:r>
          </a:p>
          <a:p>
            <a:pPr lvl="2"/>
            <a:r>
              <a:rPr lang="ru-RU" dirty="0" smtClean="0"/>
              <a:t>Сохранность</a:t>
            </a:r>
          </a:p>
          <a:p>
            <a:pPr lvl="2"/>
            <a:r>
              <a:rPr lang="ru-RU" dirty="0" smtClean="0"/>
              <a:t>Прочее</a:t>
            </a:r>
            <a:endParaRPr lang="ru-RU" dirty="0" smtClean="0"/>
          </a:p>
          <a:p>
            <a:pPr lvl="1"/>
            <a:r>
              <a:rPr lang="ru-RU" dirty="0" smtClean="0"/>
              <a:t>Технология</a:t>
            </a:r>
          </a:p>
          <a:p>
            <a:pPr lvl="1"/>
            <a:r>
              <a:rPr lang="ru-RU" dirty="0" smtClean="0"/>
              <a:t>Продукт</a:t>
            </a:r>
          </a:p>
          <a:p>
            <a:pPr lvl="1"/>
            <a:r>
              <a:rPr lang="ru-RU" dirty="0" smtClean="0"/>
              <a:t>Сроки и бюджет</a:t>
            </a:r>
            <a:endParaRPr lang="ru-RU" dirty="0"/>
          </a:p>
          <a:p>
            <a:r>
              <a:rPr lang="ru-RU" dirty="0" smtClean="0"/>
              <a:t>Внешние</a:t>
            </a:r>
          </a:p>
          <a:p>
            <a:pPr lvl="1"/>
            <a:r>
              <a:rPr lang="ru-RU" dirty="0" smtClean="0"/>
              <a:t>РП Заказчика</a:t>
            </a:r>
          </a:p>
          <a:p>
            <a:pPr lvl="1"/>
            <a:r>
              <a:rPr lang="ru-RU" dirty="0" smtClean="0"/>
              <a:t>ЛПР</a:t>
            </a:r>
            <a:r>
              <a:rPr lang="en-US" dirty="0" smtClean="0"/>
              <a:t>/</a:t>
            </a:r>
            <a:r>
              <a:rPr lang="ru-RU" dirty="0" smtClean="0"/>
              <a:t>Спонсор Заказчика</a:t>
            </a:r>
          </a:p>
          <a:p>
            <a:pPr lvl="1"/>
            <a:r>
              <a:rPr lang="ru-RU" dirty="0" smtClean="0"/>
              <a:t>Финансовое состояние заказчика</a:t>
            </a:r>
          </a:p>
        </p:txBody>
      </p:sp>
    </p:spTree>
    <p:extLst>
      <p:ext uri="{BB962C8B-B14F-4D97-AF65-F5344CB8AC3E}">
        <p14:creationId xmlns:p14="http://schemas.microsoft.com/office/powerpoint/2010/main" val="779102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122" y="1055239"/>
            <a:ext cx="7886700" cy="1325563"/>
          </a:xfrm>
        </p:spPr>
        <p:txBody>
          <a:bodyPr/>
          <a:lstStyle/>
          <a:p>
            <a:r>
              <a:rPr lang="ru-RU" dirty="0"/>
              <a:t>Способы решения и критерии успешности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4083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776377"/>
            <a:ext cx="7886700" cy="540058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Промежуточный результат</a:t>
            </a:r>
          </a:p>
          <a:p>
            <a:r>
              <a:rPr lang="ru-RU" dirty="0" smtClean="0"/>
              <a:t>Общаться с людьми</a:t>
            </a:r>
          </a:p>
          <a:p>
            <a:r>
              <a:rPr lang="ru-RU" dirty="0" smtClean="0"/>
              <a:t>Найти реального заказчика</a:t>
            </a:r>
          </a:p>
          <a:p>
            <a:r>
              <a:rPr lang="ru-RU" dirty="0" smtClean="0"/>
              <a:t>Не </a:t>
            </a:r>
            <a:r>
              <a:rPr lang="ru-RU" dirty="0" err="1" smtClean="0"/>
              <a:t>косячить</a:t>
            </a:r>
            <a:endParaRPr lang="ru-RU" dirty="0" smtClean="0"/>
          </a:p>
          <a:p>
            <a:r>
              <a:rPr lang="ru-RU" dirty="0" smtClean="0"/>
              <a:t>Признавать ошибки</a:t>
            </a:r>
          </a:p>
          <a:p>
            <a:r>
              <a:rPr lang="ru-RU" dirty="0" smtClean="0"/>
              <a:t>Быть готовым к ненормированному рабочему дню</a:t>
            </a:r>
          </a:p>
          <a:p>
            <a:r>
              <a:rPr lang="ru-RU" dirty="0" smtClean="0"/>
              <a:t>Играющий РП</a:t>
            </a:r>
          </a:p>
          <a:p>
            <a:r>
              <a:rPr lang="ru-RU" strike="sngStrike" dirty="0" smtClean="0"/>
              <a:t>Бумажки</a:t>
            </a:r>
          </a:p>
          <a:p>
            <a:endParaRPr lang="ru-RU" dirty="0"/>
          </a:p>
          <a:p>
            <a:r>
              <a:rPr lang="ru-RU" dirty="0" smtClean="0"/>
              <a:t>А что для вас успешный проект?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9874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495" y="1684967"/>
            <a:ext cx="7886700" cy="1325563"/>
          </a:xfrm>
        </p:spPr>
        <p:txBody>
          <a:bodyPr/>
          <a:lstStyle/>
          <a:p>
            <a:r>
              <a:rPr lang="ru-RU" dirty="0"/>
              <a:t>Роль РП в решении кризисов на проекте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650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001" y="906454"/>
            <a:ext cx="4632322" cy="2431969"/>
          </a:xfrm>
          <a:prstGeom prst="rect">
            <a:avLst/>
          </a:prstGeom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482001" y="3510951"/>
            <a:ext cx="5547863" cy="233775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РП это 90% результата</a:t>
            </a:r>
          </a:p>
          <a:p>
            <a:pPr lvl="1"/>
            <a:r>
              <a:rPr lang="ru-RU" dirty="0" smtClean="0"/>
              <a:t>Эксперт</a:t>
            </a:r>
          </a:p>
          <a:p>
            <a:pPr lvl="1"/>
            <a:r>
              <a:rPr lang="ru-RU" dirty="0" err="1" smtClean="0"/>
              <a:t>Мотиватор</a:t>
            </a:r>
            <a:endParaRPr lang="ru-RU" dirty="0" smtClean="0"/>
          </a:p>
          <a:p>
            <a:pPr lvl="1"/>
            <a:r>
              <a:rPr lang="ru-RU" dirty="0" smtClean="0"/>
              <a:t>Ключевой консультант</a:t>
            </a:r>
            <a:r>
              <a:rPr lang="en-US" dirty="0" smtClean="0"/>
              <a:t>/</a:t>
            </a:r>
            <a:r>
              <a:rPr lang="ru-RU" dirty="0" smtClean="0"/>
              <a:t>разработчик</a:t>
            </a:r>
          </a:p>
          <a:p>
            <a:pPr lvl="1"/>
            <a:r>
              <a:rPr lang="en-US" dirty="0" smtClean="0"/>
              <a:t>HR</a:t>
            </a:r>
          </a:p>
          <a:p>
            <a:pPr lvl="1"/>
            <a:r>
              <a:rPr lang="ru-RU" dirty="0" smtClean="0"/>
              <a:t>Организатор</a:t>
            </a:r>
          </a:p>
          <a:p>
            <a:pPr lvl="1"/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6415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сновной шрифт">
      <a:majorFont>
        <a:latin typeface="Suisse Int'l Bold"/>
        <a:ea typeface=""/>
        <a:cs typeface=""/>
      </a:majorFont>
      <a:minorFont>
        <a:latin typeface="Suisse Int'l Thin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7036</TotalTime>
  <Words>93</Words>
  <Application>Microsoft Office PowerPoint</Application>
  <PresentationFormat>Экран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Suisse Int'l Bold</vt:lpstr>
      <vt:lpstr>Suisse Int'l Thin</vt:lpstr>
      <vt:lpstr>Тема Office</vt:lpstr>
      <vt:lpstr>Антикризисное управление проектами</vt:lpstr>
      <vt:lpstr>Почему возникают кризисы? Риски, которые можно было оценить заранее</vt:lpstr>
      <vt:lpstr>Презентация PowerPoint</vt:lpstr>
      <vt:lpstr>Способы решения и критерии успешности</vt:lpstr>
      <vt:lpstr>Презентация PowerPoint</vt:lpstr>
      <vt:lpstr>Роль РП в решении кризисов на проекте</vt:lpstr>
      <vt:lpstr>Презентация PowerPoint</vt:lpstr>
    </vt:vector>
  </TitlesOfParts>
  <Company>BIT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Олеся Сас</dc:creator>
  <cp:lastModifiedBy>Павел</cp:lastModifiedBy>
  <cp:revision>20</cp:revision>
  <dcterms:created xsi:type="dcterms:W3CDTF">2018-12-10T06:29:31Z</dcterms:created>
  <dcterms:modified xsi:type="dcterms:W3CDTF">2019-11-23T02:55:36Z</dcterms:modified>
</cp:coreProperties>
</file>